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ECE7B-CBC0-4820-9CB9-48CACE09EF7D}" type="datetimeFigureOut">
              <a:rPr lang="fr-FR" smtClean="0"/>
              <a:t>07/11/2018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5D86-C08F-41A2-A2B9-6475DDFE29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2530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ECE7B-CBC0-4820-9CB9-48CACE09EF7D}" type="datetimeFigureOut">
              <a:rPr lang="fr-FR" smtClean="0"/>
              <a:t>07/11/2018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5D86-C08F-41A2-A2B9-6475DDFE29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95809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ECE7B-CBC0-4820-9CB9-48CACE09EF7D}" type="datetimeFigureOut">
              <a:rPr lang="fr-FR" smtClean="0"/>
              <a:t>07/11/2018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5D86-C08F-41A2-A2B9-6475DDFE296E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62023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ECE7B-CBC0-4820-9CB9-48CACE09EF7D}" type="datetimeFigureOut">
              <a:rPr lang="fr-FR" smtClean="0"/>
              <a:t>07/11/2018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5D86-C08F-41A2-A2B9-6475DDFE29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06054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ECE7B-CBC0-4820-9CB9-48CACE09EF7D}" type="datetimeFigureOut">
              <a:rPr lang="fr-FR" smtClean="0"/>
              <a:t>07/11/2018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5D86-C08F-41A2-A2B9-6475DDFE296E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44232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ECE7B-CBC0-4820-9CB9-48CACE09EF7D}" type="datetimeFigureOut">
              <a:rPr lang="fr-FR" smtClean="0"/>
              <a:t>07/11/2018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5D86-C08F-41A2-A2B9-6475DDFE29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96459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ECE7B-CBC0-4820-9CB9-48CACE09EF7D}" type="datetimeFigureOut">
              <a:rPr lang="fr-FR" smtClean="0"/>
              <a:t>07/11/2018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5D86-C08F-41A2-A2B9-6475DDFE29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47520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ECE7B-CBC0-4820-9CB9-48CACE09EF7D}" type="datetimeFigureOut">
              <a:rPr lang="fr-FR" smtClean="0"/>
              <a:t>07/11/2018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5D86-C08F-41A2-A2B9-6475DDFE29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57099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ECE7B-CBC0-4820-9CB9-48CACE09EF7D}" type="datetimeFigureOut">
              <a:rPr lang="fr-FR" smtClean="0"/>
              <a:t>07/11/2018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5D86-C08F-41A2-A2B9-6475DDFE29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16488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ECE7B-CBC0-4820-9CB9-48CACE09EF7D}" type="datetimeFigureOut">
              <a:rPr lang="fr-FR" smtClean="0"/>
              <a:t>07/11/2018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5D86-C08F-41A2-A2B9-6475DDFE29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94680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ECE7B-CBC0-4820-9CB9-48CACE09EF7D}" type="datetimeFigureOut">
              <a:rPr lang="fr-FR" smtClean="0"/>
              <a:t>07/11/2018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5D86-C08F-41A2-A2B9-6475DDFE29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22135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ECE7B-CBC0-4820-9CB9-48CACE09EF7D}" type="datetimeFigureOut">
              <a:rPr lang="fr-FR" smtClean="0"/>
              <a:t>07/11/2018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5D86-C08F-41A2-A2B9-6475DDFE29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32897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ECE7B-CBC0-4820-9CB9-48CACE09EF7D}" type="datetimeFigureOut">
              <a:rPr lang="fr-FR" smtClean="0"/>
              <a:t>07/11/2018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5D86-C08F-41A2-A2B9-6475DDFE29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37500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ECE7B-CBC0-4820-9CB9-48CACE09EF7D}" type="datetimeFigureOut">
              <a:rPr lang="fr-FR" smtClean="0"/>
              <a:t>07/11/2018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5D86-C08F-41A2-A2B9-6475DDFE29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63940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ECE7B-CBC0-4820-9CB9-48CACE09EF7D}" type="datetimeFigureOut">
              <a:rPr lang="fr-FR" smtClean="0"/>
              <a:t>07/11/2018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5D86-C08F-41A2-A2B9-6475DDFE29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20673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5D86-C08F-41A2-A2B9-6475DDFE296E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ECE7B-CBC0-4820-9CB9-48CACE09EF7D}" type="datetimeFigureOut">
              <a:rPr lang="fr-FR" smtClean="0"/>
              <a:t>07/11/2018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79896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ECE7B-CBC0-4820-9CB9-48CACE09EF7D}" type="datetimeFigureOut">
              <a:rPr lang="fr-FR" smtClean="0"/>
              <a:t>07/11/2018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9925D86-C08F-41A2-A2B9-6475DDFE29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0507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fr/imgres?imgurl=http://www.ledahu.net/dahu/wp-content/uploads/theate-municip-de-gre.jpg&amp;imgrefurl=http://www.ledahu.net/dahu/item/theatre-municipal-de-grenoble/&amp;docid=cQ9KwckjX_SsGM&amp;tbnid=4CMLmPKId3pvSM:&amp;vet=10ahUKEwj04-ymtcLeAhWmgVwKHfBUDFIQMwg-KAAwAA..i&amp;w=1024&amp;h=683&amp;hl=fr&amp;bih=651&amp;biw=1366&amp;q=theatre%20municipal%20de%20grenoble&amp;ved=0ahUKEwj04-ymtcLeAhWmgVwKHfBUDFIQMwg-KAAwAA&amp;iact=mrc&amp;uact=8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9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fr/imgres?imgurl=http://www.nicolasroger.fr/wp-content/uploads/2014/12/Photographe-architecture-salle-spectacle.jpg&amp;imgrefurl=https://www.nicolasroger.fr/photo/photographe-darchitecture-salle-de-spectacle/&amp;docid=MvAtR0m8qLv_sM&amp;tbnid=uvBCGu7QPNsr4M:&amp;vet=10ahUKEwjtgYqxt8LeAhVBXxoKHXpiB2QQMwg9KAEwAQ..i&amp;w=1500&amp;h=852&amp;hl=fr&amp;bih=651&amp;biw=1366&amp;q=interieur%20salle%20de%20spectacle&amp;ved=0ahUKEwjtgYqxt8LeAhVBXxoKHXpiB2QQMwg9KAEwAQ&amp;iact=mrc&amp;uact=8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s://www.google.fr/imgres?imgurl=http://www.fabiennegerinjeanarchitecte.com/wp-content/uploads/2015/09/Villepinte-Salle-de-spectacle-polyvalente-1-1024x677.jpg&amp;imgrefurl=http://www.fabiennegerinjeanarchitecte.com/reference/lycee-jean-rostand/&amp;docid=handAmAGi5iyNM&amp;tbnid=Xno1MdUr53JYEM:&amp;vet=10ahUKEwjtgYqxt8LeAhVBXxoKHXpiB2QQMwhBKAUwBQ..i&amp;w=1024&amp;h=677&amp;hl=fr&amp;bih=651&amp;biw=1366&amp;q=interieur%20salle%20de%20spectacle&amp;ved=0ahUKEwjtgYqxt8LeAhVBXxoKHXpiB2QQMwhBKAUwBQ&amp;iact=mrc&amp;uact=8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google.fr/imgres?imgurl=https://upload.wikimedia.org/wikipedia/commons/8/8b/XMind_8_Logo.png&amp;imgrefurl=https://en.wikipedia.org/wiki/XMind&amp;docid=kWyGOhAeIlskEM&amp;tbnid=RLeHfw_Fy-MG7M:&amp;vet=10ahUKEwic6tGYu8LeAhUN1xoKHXp8DDAQMwg-KAAwAA..i&amp;w=340&amp;h=327&amp;hl=fr&amp;bih=651&amp;biw=1366&amp;q=xmind%20logo&amp;ved=0ahUKEwic6tGYu8LeAhUN1xoKHXp8DDAQMwg-KAAwAA&amp;iact=mrc&amp;uact=8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s://www.google.fr/imgres?imgurl=https://www.ferchaud-ingenierie.com/wp-content/uploads/2018/01/sketchup-logo-5248E6166E-seeklogo.com_.png&amp;imgrefurl=https://www.ferchaud-ingenierie.com/formation-logiciel-sketchup/sketchup-logo-5248e6166e-seeklogo-com/&amp;docid=hfRASIIM66etFM&amp;tbnid=zDbDXNZXk3pLRM:&amp;vet=10ahUKEwi4z56pu8LeAhUQVhoKHdFzDmEQMwhAKAMwAw..i&amp;w=277&amp;h=300&amp;hl=fr&amp;bih=651&amp;biw=1366&amp;q=sketchup%20logo&amp;ved=0ahUKEwi4z56pu8LeAhUQVhoKHdFzDmEQMwhAKAMwAw&amp;iact=mrc&amp;uact=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45BB769A-C9C3-489D-A890-213EB0405B6C}"/>
              </a:ext>
            </a:extLst>
          </p:cNvPr>
          <p:cNvSpPr txBox="1"/>
          <p:nvPr/>
        </p:nvSpPr>
        <p:spPr>
          <a:xfrm>
            <a:off x="4134678" y="0"/>
            <a:ext cx="32732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highlight>
                  <a:srgbClr val="00FFFF"/>
                </a:highlight>
              </a:rPr>
              <a:t>Bayard – 5°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FE42C644-A29B-4A71-8CCB-690D861FC691}"/>
              </a:ext>
            </a:extLst>
          </p:cNvPr>
          <p:cNvSpPr txBox="1">
            <a:spLocks/>
          </p:cNvSpPr>
          <p:nvPr/>
        </p:nvSpPr>
        <p:spPr>
          <a:xfrm>
            <a:off x="0" y="1414878"/>
            <a:ext cx="11542643" cy="11414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SEQUENCE 2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03ADA35-2FD9-4119-8FC1-80020969E68C}"/>
              </a:ext>
            </a:extLst>
          </p:cNvPr>
          <p:cNvSpPr txBox="1"/>
          <p:nvPr/>
        </p:nvSpPr>
        <p:spPr>
          <a:xfrm>
            <a:off x="0" y="3429000"/>
            <a:ext cx="97933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>
                <a:solidFill>
                  <a:schemeClr val="accent1">
                    <a:lumMod val="75000"/>
                  </a:schemeClr>
                </a:solidFill>
              </a:rPr>
              <a:t>Comment aménager une salle de spectacle ?</a:t>
            </a:r>
          </a:p>
        </p:txBody>
      </p:sp>
    </p:spTree>
    <p:extLst>
      <p:ext uri="{BB962C8B-B14F-4D97-AF65-F5344CB8AC3E}">
        <p14:creationId xmlns:p14="http://schemas.microsoft.com/office/powerpoint/2010/main" val="10880689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527E34E-2033-41BC-B480-438F1084CA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1" t="3942" r="934" b="2596"/>
          <a:stretch/>
        </p:blipFill>
        <p:spPr>
          <a:xfrm>
            <a:off x="4982817" y="3013724"/>
            <a:ext cx="6096000" cy="384427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125E91F-D98C-4A6D-A646-7E9583AE89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" t="3942" r="50780" b="7981"/>
          <a:stretch/>
        </p:blipFill>
        <p:spPr>
          <a:xfrm>
            <a:off x="0" y="0"/>
            <a:ext cx="6927393" cy="403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0550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47EBD9A-F8C6-49FC-B0F5-35EAED6A4E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45426" cy="423407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16E5D7B-89AD-461F-951C-903177AB95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336" y="2855742"/>
            <a:ext cx="5997934" cy="400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2612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70FF8C7-3D3B-4AE1-A6C1-3D9389E86C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5" r="18981" b="28315"/>
          <a:stretch/>
        </p:blipFill>
        <p:spPr>
          <a:xfrm>
            <a:off x="0" y="0"/>
            <a:ext cx="5738191" cy="4518991"/>
          </a:xfrm>
          <a:prstGeom prst="rect">
            <a:avLst/>
          </a:prstGeom>
        </p:spPr>
      </p:pic>
      <p:pic>
        <p:nvPicPr>
          <p:cNvPr id="3" name="Picture 3" descr="Résultat de recherche d'images pour &quot;theatre municipal de grenoble&quot;">
            <a:hlinkClick r:id="rId3"/>
            <a:extLst>
              <a:ext uri="{FF2B5EF4-FFF2-40B4-BE49-F238E27FC236}">
                <a16:creationId xmlns:a16="http://schemas.microsoft.com/office/drawing/2014/main" id="{5B390308-3920-4C06-9574-76C64E3E1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983" y="3465855"/>
            <a:ext cx="5341748" cy="355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883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8D2EB2B-3A32-4D9B-BFC3-8146D0C1CB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7" t="15418" r="5996" b="15774"/>
          <a:stretch/>
        </p:blipFill>
        <p:spPr>
          <a:xfrm>
            <a:off x="0" y="0"/>
            <a:ext cx="5314123" cy="319377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597C333-C24E-4E31-8E2D-CFC4757B92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" t="13019" b="11712"/>
          <a:stretch/>
        </p:blipFill>
        <p:spPr>
          <a:xfrm>
            <a:off x="6096000" y="0"/>
            <a:ext cx="6096000" cy="3193773"/>
          </a:xfrm>
          <a:prstGeom prst="rect">
            <a:avLst/>
          </a:prstGeom>
        </p:spPr>
      </p:pic>
      <p:pic>
        <p:nvPicPr>
          <p:cNvPr id="4099" name="Picture 3" descr="Résultat de recherche d'images pour &quot;interieur salle de spectacle&quot;">
            <a:hlinkClick r:id="rId4"/>
            <a:extLst>
              <a:ext uri="{FF2B5EF4-FFF2-40B4-BE49-F238E27FC236}">
                <a16:creationId xmlns:a16="http://schemas.microsoft.com/office/drawing/2014/main" id="{0AF54B65-942C-44A3-9C8B-18061EEC5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76951"/>
            <a:ext cx="5314122" cy="350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Résultat de recherche d'images pour &quot;interieur salle de spectacle&quot;">
            <a:hlinkClick r:id="rId6"/>
            <a:extLst>
              <a:ext uri="{FF2B5EF4-FFF2-40B4-BE49-F238E27FC236}">
                <a16:creationId xmlns:a16="http://schemas.microsoft.com/office/drawing/2014/main" id="{813F7BE8-0DF0-479D-9B8B-87336F598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00873"/>
            <a:ext cx="6096000" cy="345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4284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5A770A8-205F-46B4-A0C4-C7F08497A0F3}"/>
              </a:ext>
            </a:extLst>
          </p:cNvPr>
          <p:cNvSpPr txBox="1"/>
          <p:nvPr/>
        </p:nvSpPr>
        <p:spPr>
          <a:xfrm>
            <a:off x="2305281" y="1408728"/>
            <a:ext cx="97933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>
                <a:solidFill>
                  <a:schemeClr val="accent1">
                    <a:lumMod val="75000"/>
                  </a:schemeClr>
                </a:solidFill>
              </a:rPr>
              <a:t>À votre disposition…</a:t>
            </a:r>
          </a:p>
        </p:txBody>
      </p:sp>
      <p:pic>
        <p:nvPicPr>
          <p:cNvPr id="5123" name="Picture 3" descr="Résultat de recherche d'images pour &quot;xmind logo&quot;">
            <a:hlinkClick r:id="rId2"/>
            <a:extLst>
              <a:ext uri="{FF2B5EF4-FFF2-40B4-BE49-F238E27FC236}">
                <a16:creationId xmlns:a16="http://schemas.microsoft.com/office/drawing/2014/main" id="{9DB0421B-2429-4107-B91D-8FED87458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83" y="1751663"/>
            <a:ext cx="2181225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Résultat de recherche d'images pour &quot;sketchup logo&quot;">
            <a:hlinkClick r:id="rId4"/>
            <a:extLst>
              <a:ext uri="{FF2B5EF4-FFF2-40B4-BE49-F238E27FC236}">
                <a16:creationId xmlns:a16="http://schemas.microsoft.com/office/drawing/2014/main" id="{E06DF5DC-B548-44EA-88F6-4E00350B7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960" y="3911353"/>
            <a:ext cx="20574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ésultat de recherche d'images pour &quot;logo erp&quot;">
            <a:extLst>
              <a:ext uri="{FF2B5EF4-FFF2-40B4-BE49-F238E27FC236}">
                <a16:creationId xmlns:a16="http://schemas.microsoft.com/office/drawing/2014/main" id="{7FC9FBAB-183B-4DEA-83DA-11477CD48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829" y="4679831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96B87E6-69CC-4DE2-93E4-DDBDB33317E5}"/>
              </a:ext>
            </a:extLst>
          </p:cNvPr>
          <p:cNvSpPr txBox="1"/>
          <p:nvPr/>
        </p:nvSpPr>
        <p:spPr>
          <a:xfrm>
            <a:off x="3495172" y="2890391"/>
            <a:ext cx="44527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accent1">
                    <a:lumMod val="50000"/>
                  </a:schemeClr>
                </a:solidFill>
              </a:rPr>
              <a:t>des logiciels et des documents ressources.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2FCB21-4A73-4BF1-A795-FE006A35E4F1}"/>
              </a:ext>
            </a:extLst>
          </p:cNvPr>
          <p:cNvSpPr/>
          <p:nvPr/>
        </p:nvSpPr>
        <p:spPr>
          <a:xfrm>
            <a:off x="213431" y="301402"/>
            <a:ext cx="67704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5400" dirty="0">
                <a:solidFill>
                  <a:schemeClr val="accent1">
                    <a:lumMod val="75000"/>
                  </a:schemeClr>
                </a:solidFill>
              </a:rPr>
              <a:t>À vous maintenant…</a:t>
            </a:r>
          </a:p>
        </p:txBody>
      </p:sp>
    </p:spTree>
    <p:extLst>
      <p:ext uri="{BB962C8B-B14F-4D97-AF65-F5344CB8AC3E}">
        <p14:creationId xmlns:p14="http://schemas.microsoft.com/office/powerpoint/2010/main" val="41650949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</TotalTime>
  <Words>28</Words>
  <Application>Microsoft Office PowerPoint</Application>
  <PresentationFormat>Grand écran</PresentationFormat>
  <Paragraphs>6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Facette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Véronique Chauveau</dc:creator>
  <cp:lastModifiedBy>Véronique Chauveau</cp:lastModifiedBy>
  <cp:revision>6</cp:revision>
  <dcterms:created xsi:type="dcterms:W3CDTF">2018-11-07T13:40:33Z</dcterms:created>
  <dcterms:modified xsi:type="dcterms:W3CDTF">2018-11-07T15:40:48Z</dcterms:modified>
</cp:coreProperties>
</file>